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2366963"/>
            <a:ext cx="8222100" cy="1118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3621217"/>
            <a:ext cx="8222100" cy="57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674733"/>
            <a:ext cx="8520600" cy="27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4492300"/>
            <a:ext cx="8520600" cy="1709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869796"/>
            <a:ext cx="8222100" cy="111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5204762"/>
            <a:ext cx="9144000" cy="1653192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954405"/>
            <a:ext cx="2808000" cy="41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2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3692001"/>
            <a:ext cx="4045200" cy="1692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5640766"/>
            <a:ext cx="5998800" cy="79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jstank.tk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16.png"/><Relationship Id="rId9" Type="http://schemas.openxmlformats.org/officeDocument/2006/relationships/image" Target="../media/image00.png"/><Relationship Id="rId5" Type="http://schemas.openxmlformats.org/officeDocument/2006/relationships/image" Target="../media/image09.png"/><Relationship Id="rId6" Type="http://schemas.openxmlformats.org/officeDocument/2006/relationships/image" Target="../media/image02.png"/><Relationship Id="rId7" Type="http://schemas.openxmlformats.org/officeDocument/2006/relationships/image" Target="../media/image23.jpg"/><Relationship Id="rId8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7.png"/><Relationship Id="rId11" Type="http://schemas.openxmlformats.org/officeDocument/2006/relationships/image" Target="../media/image08.png"/><Relationship Id="rId10" Type="http://schemas.openxmlformats.org/officeDocument/2006/relationships/image" Target="../media/image02.png"/><Relationship Id="rId9" Type="http://schemas.openxmlformats.org/officeDocument/2006/relationships/image" Target="../media/image09.png"/><Relationship Id="rId5" Type="http://schemas.openxmlformats.org/officeDocument/2006/relationships/image" Target="../media/image05.png"/><Relationship Id="rId6" Type="http://schemas.openxmlformats.org/officeDocument/2006/relationships/image" Target="../media/image06.png"/><Relationship Id="rId7" Type="http://schemas.openxmlformats.org/officeDocument/2006/relationships/image" Target="../media/image03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Relationship Id="rId4" Type="http://schemas.openxmlformats.org/officeDocument/2006/relationships/image" Target="../media/image10.jpg"/><Relationship Id="rId5" Type="http://schemas.openxmlformats.org/officeDocument/2006/relationships/image" Target="../media/image14.png"/><Relationship Id="rId6" Type="http://schemas.openxmlformats.org/officeDocument/2006/relationships/image" Target="../media/image12.jpg"/><Relationship Id="rId7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Relationship Id="rId4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2366963"/>
            <a:ext cx="8222100" cy="1118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JSTANKS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3621217"/>
            <a:ext cx="8222100" cy="57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GROUP 6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ALEX PAVI &amp; VIREN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5125725" y="2762750"/>
            <a:ext cx="4018200" cy="375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End Game</a:t>
            </a:r>
          </a:p>
        </p:txBody>
      </p:sp>
      <p:pic>
        <p:nvPicPr>
          <p:cNvPr descr="Capture21.PN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625" y="1197000"/>
            <a:ext cx="3137849" cy="2613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2.PNG"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25" y="3895249"/>
            <a:ext cx="3669424" cy="2531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3.PNG" id="185" name="Shape 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6475" y="1654200"/>
            <a:ext cx="299085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5125725" y="2762750"/>
            <a:ext cx="4018200" cy="375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Aesthetic</a:t>
            </a:r>
          </a:p>
        </p:txBody>
      </p:sp>
      <p:pic>
        <p:nvPicPr>
          <p:cNvPr descr="Capture4.PNG"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900" y="1366125"/>
            <a:ext cx="5297426" cy="273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2.PNG"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475" y="4386549"/>
            <a:ext cx="7297077" cy="18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5125725" y="2762750"/>
            <a:ext cx="4018200" cy="375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Levels &amp; Maps</a:t>
            </a:r>
          </a:p>
        </p:txBody>
      </p:sp>
      <p:pic>
        <p:nvPicPr>
          <p:cNvPr descr="Capture19.PNG"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21" y="1511000"/>
            <a:ext cx="4325753" cy="4606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20.PNG"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621" y="1510998"/>
            <a:ext cx="4279924" cy="46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5125725" y="2762750"/>
            <a:ext cx="4018200" cy="375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Menus</a:t>
            </a:r>
          </a:p>
        </p:txBody>
      </p:sp>
      <p:pic>
        <p:nvPicPr>
          <p:cNvPr descr="Capture8.PNG"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799" y="1847000"/>
            <a:ext cx="3194074" cy="2600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9.PNG"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675" y="1847000"/>
            <a:ext cx="4286775" cy="4302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8.PNG"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750" y="4602350"/>
            <a:ext cx="2742175" cy="175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D</a:t>
            </a:r>
            <a:r>
              <a:rPr lang="en" sz="4800"/>
              <a:t>EMONSTRATION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430225"/>
            <a:ext cx="8520600" cy="4661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JSTank.tk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1674733"/>
            <a:ext cx="8520600" cy="270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4492300"/>
            <a:ext cx="8520600" cy="170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Original Game - Overview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Developed by </a:t>
            </a:r>
            <a:r>
              <a:rPr b="1" lang="en" sz="2400"/>
              <a:t>aleks1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Found on Git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Programmed in Java (Running Environment required on platform)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400"/>
              <a:t>Minimum portability 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User requires maintenance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Requires downloading of source code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Original Game - Details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87900" y="2002157"/>
            <a:ext cx="8368200" cy="410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Tank shooter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2D graphics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Map containing user tanks, enemy tanks, and walls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Simple Free for All game mode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Poor User Interface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Platform Independence</a:t>
            </a:r>
          </a:p>
        </p:txBody>
      </p:sp>
      <p:pic>
        <p:nvPicPr>
          <p:cNvPr descr="JS.pn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612" y="2484088"/>
            <a:ext cx="3225300" cy="1889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cle_java_GL.jpg.png"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087" y="2503599"/>
            <a:ext cx="1850799" cy="1850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hape 106"/>
          <p:cNvCxnSpPr>
            <a:stCxn id="105" idx="3"/>
            <a:endCxn id="104" idx="1"/>
          </p:cNvCxnSpPr>
          <p:nvPr/>
        </p:nvCxnSpPr>
        <p:spPr>
          <a:xfrm>
            <a:off x="2941887" y="3428999"/>
            <a:ext cx="188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Platform Independence</a:t>
            </a:r>
          </a:p>
        </p:txBody>
      </p:sp>
      <p:pic>
        <p:nvPicPr>
          <p:cNvPr descr="safari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824" y="1833912"/>
            <a:ext cx="1137000" cy="113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rome.png"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724" y="1833924"/>
            <a:ext cx="1137000" cy="1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2175" y="1833932"/>
            <a:ext cx="1136999" cy="113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7275" y="1833912"/>
            <a:ext cx="1137000" cy="11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7">
            <a:alphaModFix/>
          </a:blip>
          <a:srcRect b="0" l="24324" r="23442" t="0"/>
          <a:stretch/>
        </p:blipFill>
        <p:spPr>
          <a:xfrm>
            <a:off x="1787649" y="3718100"/>
            <a:ext cx="1646048" cy="165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0295" y="3766775"/>
            <a:ext cx="1646050" cy="16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1297" y="3722299"/>
            <a:ext cx="1501414" cy="1646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Performance</a:t>
            </a:r>
          </a:p>
        </p:txBody>
      </p:sp>
      <p:pic>
        <p:nvPicPr>
          <p:cNvPr descr="oracle_java_GL.jpg.png"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0" y="3884537"/>
            <a:ext cx="1850799" cy="1850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ystem-computer-icon--metronome-iconset--cornmanthe3rd-14.png"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387" y="3840125"/>
            <a:ext cx="2499200" cy="249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.PNG" id="126" name="Shape 126"/>
          <p:cNvPicPr preferRelativeResize="0"/>
          <p:nvPr/>
        </p:nvPicPr>
        <p:blipFill rotWithShape="1">
          <a:blip r:embed="rId5">
            <a:alphaModFix/>
          </a:blip>
          <a:srcRect b="4544" l="7383" r="8335" t="12378"/>
          <a:stretch/>
        </p:blipFill>
        <p:spPr>
          <a:xfrm>
            <a:off x="3981799" y="4280700"/>
            <a:ext cx="1180399" cy="118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S.png"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6" y="1781571"/>
            <a:ext cx="2293099" cy="134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fari.png" id="128" name="Shape 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2418" y="2453362"/>
            <a:ext cx="759882" cy="7309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rome.png" id="129" name="Shape 1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2439" y="1722445"/>
            <a:ext cx="759882" cy="73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8574" y="1722450"/>
            <a:ext cx="759882" cy="73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8553" y="2453362"/>
            <a:ext cx="759880" cy="730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ystem-computer-icon--metronome-iconset--cornmanthe3rd-14.png"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137" y="1203775"/>
            <a:ext cx="2499200" cy="249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Shape 133"/>
          <p:cNvCxnSpPr/>
          <p:nvPr/>
        </p:nvCxnSpPr>
        <p:spPr>
          <a:xfrm flipH="1" rot="10800000">
            <a:off x="2701871" y="2452621"/>
            <a:ext cx="939599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4" name="Shape 134"/>
          <p:cNvCxnSpPr/>
          <p:nvPr/>
        </p:nvCxnSpPr>
        <p:spPr>
          <a:xfrm flipH="1" rot="10800000">
            <a:off x="5486296" y="2452621"/>
            <a:ext cx="9396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35" name="Shape 135"/>
          <p:cNvCxnSpPr/>
          <p:nvPr/>
        </p:nvCxnSpPr>
        <p:spPr>
          <a:xfrm flipH="1" rot="10800000">
            <a:off x="2243346" y="4894821"/>
            <a:ext cx="9396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Capture19.PNG" id="136" name="Shape 136"/>
          <p:cNvPicPr preferRelativeResize="0"/>
          <p:nvPr/>
        </p:nvPicPr>
        <p:blipFill rotWithShape="1">
          <a:blip r:embed="rId11">
            <a:alphaModFix/>
          </a:blip>
          <a:srcRect b="7114" l="0" r="0" t="0"/>
          <a:stretch/>
        </p:blipFill>
        <p:spPr>
          <a:xfrm>
            <a:off x="7083612" y="1639675"/>
            <a:ext cx="1234275" cy="12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Process</a:t>
            </a:r>
          </a:p>
        </p:txBody>
      </p:sp>
      <p:pic>
        <p:nvPicPr>
          <p:cNvPr descr="Capture1.PNG" id="142" name="Shape 142"/>
          <p:cNvPicPr preferRelativeResize="0"/>
          <p:nvPr/>
        </p:nvPicPr>
        <p:blipFill rotWithShape="1">
          <a:blip r:embed="rId3">
            <a:alphaModFix/>
          </a:blip>
          <a:srcRect b="4544" l="7383" r="8335" t="12378"/>
          <a:stretch/>
        </p:blipFill>
        <p:spPr>
          <a:xfrm>
            <a:off x="311699" y="2838350"/>
            <a:ext cx="1180399" cy="118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.PNG" id="143" name="Shape 143"/>
          <p:cNvPicPr preferRelativeResize="0"/>
          <p:nvPr/>
        </p:nvPicPr>
        <p:blipFill rotWithShape="1">
          <a:blip r:embed="rId3">
            <a:alphaModFix/>
          </a:blip>
          <a:srcRect b="6151" l="80588" r="15844" t="90410"/>
          <a:stretch/>
        </p:blipFill>
        <p:spPr>
          <a:xfrm>
            <a:off x="1806025" y="1916487"/>
            <a:ext cx="858050" cy="839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.PNG" id="144" name="Shape 144"/>
          <p:cNvPicPr preferRelativeResize="0"/>
          <p:nvPr/>
        </p:nvPicPr>
        <p:blipFill rotWithShape="1">
          <a:blip r:embed="rId3">
            <a:alphaModFix/>
          </a:blip>
          <a:srcRect b="44207" l="55204" r="40663" t="51949"/>
          <a:stretch/>
        </p:blipFill>
        <p:spPr>
          <a:xfrm>
            <a:off x="1806025" y="4117549"/>
            <a:ext cx="858059" cy="81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.PNG" id="145" name="Shape 145"/>
          <p:cNvPicPr preferRelativeResize="0"/>
          <p:nvPr/>
        </p:nvPicPr>
        <p:blipFill rotWithShape="1">
          <a:blip r:embed="rId3">
            <a:alphaModFix/>
          </a:blip>
          <a:srcRect b="50960" l="22372" r="72348" t="43612"/>
          <a:stretch/>
        </p:blipFill>
        <p:spPr>
          <a:xfrm>
            <a:off x="1806025" y="2981288"/>
            <a:ext cx="858050" cy="89542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3109275" y="2140900"/>
            <a:ext cx="1465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Pre-Rendering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191925" y="3233550"/>
            <a:ext cx="1465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Pre-Loading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191925" y="4326200"/>
            <a:ext cx="1465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Pre-Building</a:t>
            </a:r>
          </a:p>
        </p:txBody>
      </p:sp>
      <p:cxnSp>
        <p:nvCxnSpPr>
          <p:cNvPr id="149" name="Shape 149"/>
          <p:cNvCxnSpPr>
            <a:stCxn id="143" idx="3"/>
            <a:endCxn id="146" idx="1"/>
          </p:cNvCxnSpPr>
          <p:nvPr/>
        </p:nvCxnSpPr>
        <p:spPr>
          <a:xfrm>
            <a:off x="2664075" y="2336354"/>
            <a:ext cx="44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" name="Shape 150"/>
          <p:cNvCxnSpPr>
            <a:stCxn id="145" idx="3"/>
            <a:endCxn id="147" idx="1"/>
          </p:cNvCxnSpPr>
          <p:nvPr/>
        </p:nvCxnSpPr>
        <p:spPr>
          <a:xfrm>
            <a:off x="2664076" y="3429002"/>
            <a:ext cx="52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1" name="Shape 151"/>
          <p:cNvCxnSpPr>
            <a:stCxn id="144" idx="3"/>
            <a:endCxn id="148" idx="1"/>
          </p:cNvCxnSpPr>
          <p:nvPr/>
        </p:nvCxnSpPr>
        <p:spPr>
          <a:xfrm flipH="1" rot="10800000">
            <a:off x="2664084" y="4521500"/>
            <a:ext cx="5277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2" name="Shape 152"/>
          <p:cNvCxnSpPr>
            <a:stCxn id="142" idx="3"/>
            <a:endCxn id="145" idx="1"/>
          </p:cNvCxnSpPr>
          <p:nvPr/>
        </p:nvCxnSpPr>
        <p:spPr>
          <a:xfrm>
            <a:off x="1492099" y="3428999"/>
            <a:ext cx="3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3" name="Shape 153"/>
          <p:cNvCxnSpPr>
            <a:stCxn id="142" idx="0"/>
            <a:endCxn id="143" idx="1"/>
          </p:cNvCxnSpPr>
          <p:nvPr/>
        </p:nvCxnSpPr>
        <p:spPr>
          <a:xfrm flipH="1" rot="10800000">
            <a:off x="901899" y="2336450"/>
            <a:ext cx="904199" cy="5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" name="Shape 154"/>
          <p:cNvCxnSpPr>
            <a:stCxn id="142" idx="2"/>
            <a:endCxn id="144" idx="1"/>
          </p:cNvCxnSpPr>
          <p:nvPr/>
        </p:nvCxnSpPr>
        <p:spPr>
          <a:xfrm>
            <a:off x="901899" y="4019648"/>
            <a:ext cx="904199" cy="5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plane view aircraft sky air ..."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5575" y="2858288"/>
            <a:ext cx="1528250" cy="114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PS3 controller.png"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5575" y="4277450"/>
            <a:ext cx="1556477" cy="1141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del Car, Auto, Miniature, ..." id="157" name="Shape 157"/>
          <p:cNvPicPr preferRelativeResize="0"/>
          <p:nvPr/>
        </p:nvPicPr>
        <p:blipFill rotWithShape="1">
          <a:blip r:embed="rId6">
            <a:alphaModFix/>
          </a:blip>
          <a:srcRect b="0" l="0" r="11024" t="0"/>
          <a:stretch/>
        </p:blipFill>
        <p:spPr>
          <a:xfrm>
            <a:off x="5185562" y="1439150"/>
            <a:ext cx="1528250" cy="114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9.PNG" id="158" name="Shape 158"/>
          <p:cNvPicPr preferRelativeResize="0"/>
          <p:nvPr/>
        </p:nvPicPr>
        <p:blipFill rotWithShape="1">
          <a:blip r:embed="rId7">
            <a:alphaModFix/>
          </a:blip>
          <a:srcRect b="7114" l="0" r="0" t="0"/>
          <a:stretch/>
        </p:blipFill>
        <p:spPr>
          <a:xfrm>
            <a:off x="7657626" y="2764162"/>
            <a:ext cx="1344424" cy="132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>
            <a:stCxn id="157" idx="3"/>
            <a:endCxn id="158" idx="0"/>
          </p:cNvCxnSpPr>
          <p:nvPr/>
        </p:nvCxnSpPr>
        <p:spPr>
          <a:xfrm>
            <a:off x="6713812" y="2009862"/>
            <a:ext cx="1616100" cy="7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" name="Shape 160"/>
          <p:cNvCxnSpPr>
            <a:stCxn id="155" idx="3"/>
            <a:endCxn id="158" idx="1"/>
          </p:cNvCxnSpPr>
          <p:nvPr/>
        </p:nvCxnSpPr>
        <p:spPr>
          <a:xfrm>
            <a:off x="6713825" y="3429001"/>
            <a:ext cx="94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1" name="Shape 161"/>
          <p:cNvCxnSpPr>
            <a:stCxn id="156" idx="3"/>
            <a:endCxn id="158" idx="2"/>
          </p:cNvCxnSpPr>
          <p:nvPr/>
        </p:nvCxnSpPr>
        <p:spPr>
          <a:xfrm flipH="1" rot="10800000">
            <a:off x="6742053" y="4093963"/>
            <a:ext cx="1587900" cy="7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5125725" y="2762750"/>
            <a:ext cx="4018200" cy="375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4641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Objective Added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End Game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Aesthetic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Levels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Maps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Menus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5125725" y="2762750"/>
            <a:ext cx="4018200" cy="375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Objective Added</a:t>
            </a:r>
          </a:p>
        </p:txBody>
      </p:sp>
      <p:pic>
        <p:nvPicPr>
          <p:cNvPr descr="Capture1.PNG"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50" y="1805599"/>
            <a:ext cx="3850275" cy="3909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19.PNG"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030" y="1525175"/>
            <a:ext cx="4386948" cy="46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